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iVgjExKrbjGCmh+V0CvkgKeQzQ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3b3deff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a3b3deff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3b3deff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a3b3deff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3d5c970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a3d5c970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4.jpg"/><Relationship Id="rId6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Joins. The order matters.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The order matters!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 1.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 2.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ORDER MATTERS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hen we join the information contained in two tables, unless you use an inner join, the order matters.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a0aef77d17_0_0"/>
          <p:cNvSpPr/>
          <p:nvPr/>
        </p:nvSpPr>
        <p:spPr>
          <a:xfrm>
            <a:off x="1843100" y="3128975"/>
            <a:ext cx="910800" cy="889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a0aef77d17_0_0"/>
          <p:cNvSpPr/>
          <p:nvPr/>
        </p:nvSpPr>
        <p:spPr>
          <a:xfrm>
            <a:off x="2300300" y="3128975"/>
            <a:ext cx="910800" cy="889500"/>
          </a:xfrm>
          <a:prstGeom prst="ellipse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ga0aef77d17_0_0"/>
          <p:cNvCxnSpPr/>
          <p:nvPr/>
        </p:nvCxnSpPr>
        <p:spPr>
          <a:xfrm>
            <a:off x="3846900" y="3589725"/>
            <a:ext cx="151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1" name="Google Shape;241;ga0aef77d17_0_0"/>
          <p:cNvSpPr/>
          <p:nvPr/>
        </p:nvSpPr>
        <p:spPr>
          <a:xfrm>
            <a:off x="6338900" y="3128975"/>
            <a:ext cx="910800" cy="889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a0aef77d17_0_0"/>
          <p:cNvSpPr/>
          <p:nvPr/>
        </p:nvSpPr>
        <p:spPr>
          <a:xfrm>
            <a:off x="6948500" y="3128975"/>
            <a:ext cx="910800" cy="889500"/>
          </a:xfrm>
          <a:prstGeom prst="ellipse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a0aef77d17_0_0"/>
          <p:cNvSpPr txBox="1"/>
          <p:nvPr/>
        </p:nvSpPr>
        <p:spPr>
          <a:xfrm>
            <a:off x="1274600" y="4243400"/>
            <a:ext cx="1285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“Left” table</a:t>
            </a:r>
            <a:endParaRPr b="1" i="0" sz="14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a0aef77d17_0_0"/>
          <p:cNvSpPr txBox="1"/>
          <p:nvPr/>
        </p:nvSpPr>
        <p:spPr>
          <a:xfrm>
            <a:off x="2493800" y="4243400"/>
            <a:ext cx="1285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“Right” table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a0aef77d17_0_0"/>
          <p:cNvSpPr txBox="1"/>
          <p:nvPr/>
        </p:nvSpPr>
        <p:spPr>
          <a:xfrm>
            <a:off x="5846600" y="4243400"/>
            <a:ext cx="1285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“Left” table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a0aef77d17_0_0"/>
          <p:cNvSpPr txBox="1"/>
          <p:nvPr/>
        </p:nvSpPr>
        <p:spPr>
          <a:xfrm>
            <a:off x="7065800" y="4243400"/>
            <a:ext cx="1285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“Right” table</a:t>
            </a:r>
            <a:endParaRPr b="1" i="0" sz="14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3b3defff5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3b3defff5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a3b3defff5_0_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Gather all the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accounts with a loan: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 (account, loan)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Info (account_id, loan_id)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 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bank.loan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a.account_id = l.account_id;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bank.loan as l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 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l.account_id = a.account_id;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3b3defff5_0_1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3b3defff5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a3b3defff5_0_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ga3b3defff5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086037"/>
            <a:ext cx="5232776" cy="17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a3b3defff5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0" y="2935326"/>
            <a:ext cx="5232774" cy="17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3d5c970dd_0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a3d5c970dd_0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a3d5c970dd_0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Gather all the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accounts with a loan and a card: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 (account, loan, card)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Info (account_id, loan_id, disp_id)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bank.loan as l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 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l.account_id = a.account_id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bank.card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a.account_id = c.disp_id;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